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12192000" cy="6858000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2EB21B-BE5D-463D-B8F7-FFC0059563FB}" v="3" dt="2026-09-21T04:00:12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75" autoAdjust="0"/>
  </p:normalViewPr>
  <p:slideViewPr>
    <p:cSldViewPr snapToGrid="0">
      <p:cViewPr varScale="1">
        <p:scale>
          <a:sx n="94" d="100"/>
          <a:sy n="94" d="100"/>
        </p:scale>
        <p:origin x="38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459AAB81-BAFB-4F18-9F19-CE6A522B4D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6665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1C79C762-3E8C-44F9-AA61-2F5680003A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07481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F0948A59-1DA2-4130-A810-4C923FDD78F5}" type="slidenum">
              <a:rPr lang="en-US" altLang="ja-JP" sz="1200" smtClean="0"/>
              <a:pPr eaLnBrk="1" hangingPunct="1">
                <a:defRPr/>
              </a:pPr>
              <a:t>1</a:t>
            </a:fld>
            <a:endParaRPr lang="en-US" altLang="ja-JP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9775"/>
            <a:ext cx="6577013" cy="3700463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0E4B0-D2CC-469A-A156-1049518201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1168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70527-0D3E-465A-B8FF-753C5C2207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341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9ECBE-264E-417D-BB13-9CC4C7245B1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966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D7461-CC4B-4050-8FFD-8ED7C49A12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78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86EB-7BD3-4A0F-B202-EE4624EEF4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220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62481-32D4-4D58-AA77-C0B713D664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5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45646-4EE9-4016-B944-078872EA960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2565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44D43-3439-4B1F-85AF-1C9BD8D7E6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568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04D6-5F00-4C32-BE60-E2AD5EB0892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148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1E2BB-64D1-4CEE-8F24-9BFF6D4F26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475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DC14A-58A3-46CE-938A-BB50D4EC3B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3765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fld id="{655F81A8-E281-4F09-86BA-0E75FD83B4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641872" y="1062342"/>
            <a:ext cx="8901906" cy="345171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第</a:t>
            </a:r>
            <a:r>
              <a:rPr lang="en-US" altLang="ja-JP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16</a:t>
            </a:r>
            <a:r>
              <a:rPr lang="ja-JP" altLang="en-US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回日本在宅看護学会学術集会</a:t>
            </a:r>
            <a:br>
              <a:rPr lang="en-US" altLang="ja-JP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ＣＯＩ 開示</a:t>
            </a:r>
            <a:br>
              <a:rPr lang="en-US" altLang="ja-JP" sz="3600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1400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</a:t>
            </a:r>
            <a:br>
              <a:rPr lang="en-US" altLang="ja-JP" sz="2000" b="1" i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lang="ja-JP" altLang="en-US" sz="2000" b="1" dirty="0">
                <a:solidFill>
                  <a:schemeClr val="tx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発表者名：〇〇 〇〇</a:t>
            </a:r>
            <a:endParaRPr lang="en-US" altLang="ja-JP" sz="2000" b="1" dirty="0">
              <a:solidFill>
                <a:schemeClr val="tx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1605161" y="5333992"/>
            <a:ext cx="8975327" cy="46166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4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演題発表に関連し、開示すべき</a:t>
            </a:r>
            <a:r>
              <a:rPr lang="en-US" altLang="ja-JP" sz="24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COI</a:t>
            </a:r>
            <a:r>
              <a:rPr lang="ja-JP" altLang="en-US" sz="2400" b="1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関係にある企業などはありません。</a:t>
            </a:r>
            <a:endParaRPr lang="en-US" altLang="ja-JP" sz="2400" b="1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077" name="テキスト ボックス 4"/>
          <p:cNvSpPr txBox="1">
            <a:spLocks noChangeArrowheads="1"/>
          </p:cNvSpPr>
          <p:nvPr/>
        </p:nvSpPr>
        <p:spPr bwMode="auto">
          <a:xfrm>
            <a:off x="1641872" y="118332"/>
            <a:ext cx="89019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〔</a:t>
            </a:r>
            <a:r>
              <a:rPr lang="ja-JP" altLang="en-US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スライド例</a:t>
            </a:r>
            <a:r>
              <a:rPr lang="en-US" altLang="ja-JP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〕</a:t>
            </a:r>
            <a:r>
              <a:rPr lang="ja-JP" altLang="en-US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学術集会口演発表時、申告すべきＣＯＩ状態がない場合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</TotalTime>
  <Words>54</Words>
  <Application>Microsoft Office PowerPoint</Application>
  <PresentationFormat>ワイド画面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HGPｺﾞｼｯｸE</vt:lpstr>
      <vt:lpstr>Times New Roman</vt:lpstr>
      <vt:lpstr>Default Design</vt:lpstr>
      <vt:lpstr>第16回日本在宅看護学会学術集会 ＣＯＩ 開示 　 発表者名：〇〇 〇〇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山藤隼斗</dc:creator>
  <cp:lastModifiedBy>隼斗 山藤</cp:lastModifiedBy>
  <cp:revision>99</cp:revision>
  <dcterms:created xsi:type="dcterms:W3CDTF">2000-09-04T17:39:07Z</dcterms:created>
  <dcterms:modified xsi:type="dcterms:W3CDTF">2026-09-21T04:02:37Z</dcterms:modified>
</cp:coreProperties>
</file>