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2EB21B-BE5D-463D-B8F7-FFC0059563FB}" v="3" dt="2026-09-21T04:00:12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94" d="100"/>
          <a:sy n="94" d="100"/>
        </p:scale>
        <p:origin x="38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隼斗 山藤" userId="b9eba8f9e3f666f7" providerId="LiveId" clId="{BB4842C3-D4EC-4CD9-AD8F-395717D6189F}"/>
    <pc:docChg chg="undo custSel modSld">
      <pc:chgData name="隼斗 山藤" userId="b9eba8f9e3f666f7" providerId="LiveId" clId="{BB4842C3-D4EC-4CD9-AD8F-395717D6189F}" dt="2026-09-21T04:00:12.858" v="12" actId="20577"/>
      <pc:docMkLst>
        <pc:docMk/>
      </pc:docMkLst>
      <pc:sldChg chg="modSp mod">
        <pc:chgData name="隼斗 山藤" userId="b9eba8f9e3f666f7" providerId="LiveId" clId="{BB4842C3-D4EC-4CD9-AD8F-395717D6189F}" dt="2026-09-21T04:00:12.858" v="12" actId="20577"/>
        <pc:sldMkLst>
          <pc:docMk/>
          <pc:sldMk cId="0" sldId="261"/>
        </pc:sldMkLst>
        <pc:spChg chg="mod">
          <ac:chgData name="隼斗 山藤" userId="b9eba8f9e3f666f7" providerId="LiveId" clId="{BB4842C3-D4EC-4CD9-AD8F-395717D6189F}" dt="2026-09-21T04:00:12.858" v="12" actId="20577"/>
          <ac:spMkLst>
            <pc:docMk/>
            <pc:sldMk cId="0" sldId="261"/>
            <ac:spMk id="307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641872" y="807402"/>
            <a:ext cx="8901906" cy="214312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第</a:t>
            </a:r>
            <a: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16</a:t>
            </a: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回日本在宅看護学会学術集会</a:t>
            </a:r>
            <a:b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ＣＯＩ 開示</a:t>
            </a:r>
            <a:br>
              <a:rPr lang="en-US" altLang="ja-JP" sz="36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4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br>
              <a:rPr lang="en-US" altLang="ja-JP" sz="2000" b="1" i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20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発表者名：〇〇 〇〇</a:t>
            </a:r>
            <a:endParaRPr lang="en-US" altLang="ja-JP" sz="2000" b="1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2055813" y="3193078"/>
            <a:ext cx="8358187" cy="3334331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演題発表に関連し、開示すべき</a:t>
            </a:r>
            <a:r>
              <a:rPr lang="en-US" altLang="ja-JP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COI </a:t>
            </a: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関係にある企業などとして、</a:t>
            </a:r>
            <a:endParaRPr lang="en-US" altLang="ja-JP" sz="24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 ①顧問：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	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②株保有・利益：　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③特許使用料：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④講演料：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	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⑤原稿料：　　　　　　　  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⑥受託研究・共同研究費：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</a:t>
            </a: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⑦奨学寄付金：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⑧寄付講座所属：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⑨贈答品などの報酬：</a:t>
            </a:r>
            <a:r>
              <a:rPr lang="en-US" altLang="ja-JP" sz="20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0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6" name="正方形/長方形 4"/>
          <p:cNvSpPr>
            <a:spLocks noChangeArrowheads="1"/>
          </p:cNvSpPr>
          <p:nvPr/>
        </p:nvSpPr>
        <p:spPr bwMode="auto">
          <a:xfrm>
            <a:off x="1771650" y="1036639"/>
            <a:ext cx="8642350" cy="5718175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1641872" y="118332"/>
            <a:ext cx="8901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〔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スライド例</a:t>
            </a: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〕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学術集会口演発表時、申告すべきＣＯＩ状態がある場合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126</Words>
  <Application>Microsoft Office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HGPｺﾞｼｯｸE</vt:lpstr>
      <vt:lpstr>Arial</vt:lpstr>
      <vt:lpstr>Times New Roman</vt:lpstr>
      <vt:lpstr>Default Design</vt:lpstr>
      <vt:lpstr>第16回日本在宅看護学会学術集会 ＣＯＩ 開示 　 発表者名：〇〇 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山藤隼斗</dc:creator>
  <cp:lastModifiedBy>隼斗 山藤</cp:lastModifiedBy>
  <cp:revision>98</cp:revision>
  <dcterms:created xsi:type="dcterms:W3CDTF">2000-09-04T17:39:07Z</dcterms:created>
  <dcterms:modified xsi:type="dcterms:W3CDTF">2026-09-21T04:00:15Z</dcterms:modified>
</cp:coreProperties>
</file>